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68" d="100"/>
          <a:sy n="68" d="100"/>
        </p:scale>
        <p:origin x="144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8BE5E-C8F1-4ED0-8250-F84642F7A35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29794-84D3-42BD-A734-208F1306EF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41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29794-84D3-42BD-A734-208F1306EFC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1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B0AEC2D-1FDB-4221-9F7D-3CA3F786F06B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2271375-63E3-4559-9120-CB68978FF76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683568" y="260648"/>
            <a:ext cx="3508904" cy="1340768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612484" y="402046"/>
            <a:ext cx="2929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Project ID: </a:t>
            </a:r>
          </a:p>
          <a:p>
            <a:pPr algn="ctr"/>
            <a:r>
              <a:rPr lang="en-US" sz="1600" b="1" dirty="0" smtClean="0"/>
              <a:t>SU/ FET/ IT/ FYP/ 2019/ 08</a:t>
            </a:r>
            <a:endParaRPr lang="en-US" sz="16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0574" y="1916832"/>
            <a:ext cx="7658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 smtClean="0">
                <a:solidFill>
                  <a:srgbClr val="0070C0"/>
                </a:solidFill>
                <a:latin typeface="Franklin Gothic Medium" pitchFamily="34" charset="0"/>
              </a:rPr>
              <a:t>FET BASED COURSES MATERIAL MANAGEMENT SYSTEM</a:t>
            </a:r>
            <a:endParaRPr lang="en-US" sz="3600" b="1" strike="noStrike" spc="-1" dirty="0">
              <a:solidFill>
                <a:srgbClr val="0070C0"/>
              </a:solidFill>
              <a:latin typeface="Franklin Gothic Medium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767" y="3429000"/>
            <a:ext cx="8518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Group Members: </a:t>
            </a:r>
          </a:p>
          <a:p>
            <a:pPr algn="ctr"/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Anas Ali</a:t>
            </a:r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 2K19/IT/18 | Vinode Kumar 2K19/IT/118|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Tahir Ali</a:t>
            </a:r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 2K19/IT/113|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4029" y="443870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Supervised By: </a:t>
            </a:r>
          </a:p>
          <a:p>
            <a:pPr algn="ctr"/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Dr Waheed Mahesar</a:t>
            </a:r>
            <a:endParaRPr lang="en-US" sz="2000" cap="none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10"/>
          <p:cNvPicPr/>
          <p:nvPr/>
        </p:nvPicPr>
        <p:blipFill>
          <a:blip r:embed="rId4"/>
          <a:stretch/>
        </p:blipFill>
        <p:spPr>
          <a:xfrm>
            <a:off x="2021469" y="5517232"/>
            <a:ext cx="1219482" cy="1141017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694029" y="5723527"/>
            <a:ext cx="5396360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717"/>
              </a:spcBef>
            </a:pPr>
            <a:r>
              <a:rPr lang="en-US" sz="1200" b="1" strike="noStrike" cap="all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DejaVu Sans"/>
                <a:cs typeface="Times New Roman" pitchFamily="18" charset="0"/>
              </a:rPr>
              <a:t>DEPARTMENT OF INFORMATION TECHNOLOGY,</a:t>
            </a:r>
            <a:endParaRPr lang="en-US" sz="1200" b="1" strike="noStrike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Noto Sans CJK SC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717"/>
              </a:spcBef>
            </a:pPr>
            <a:r>
              <a:rPr lang="en-US" sz="1200" b="1" strike="noStrike" cap="all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DejaVu Sans"/>
                <a:cs typeface="Times New Roman" pitchFamily="18" charset="0"/>
              </a:rPr>
              <a:t>FACULTY OF ENGINEERING AND TECHNOLOGY,</a:t>
            </a:r>
            <a:endParaRPr lang="en-US" sz="1200" b="1" strike="noStrike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Noto Sans CJK SC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717"/>
              </a:spcBef>
            </a:pPr>
            <a:r>
              <a:rPr lang="en-US" sz="1200" b="1" strike="noStrike" cap="all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DejaVu Sans"/>
                <a:cs typeface="Times New Roman" pitchFamily="18" charset="0"/>
              </a:rPr>
              <a:t>UNIVERSITY OF SINDH, JAMSHORO</a:t>
            </a:r>
            <a:endParaRPr lang="en-US" sz="1200" b="1" strike="noStrike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Noto Sans CJK SC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717"/>
              </a:spcBef>
            </a:pPr>
            <a:endParaRPr lang="en-US" sz="1600" b="1" strike="noStrike" spc="-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ea typeface="Noto Sans CJK SC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38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PROTOTYPE DESIGN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HOME PAGE</a:t>
            </a:r>
            <a:endParaRPr lang="en-US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2" y="2204864"/>
            <a:ext cx="7353300" cy="424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7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764704"/>
            <a:ext cx="7467600" cy="4873752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COURSE MATERIAL – SELECT DEPARTMENT</a:t>
            </a:r>
            <a:endParaRPr lang="en-US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72" y="1484784"/>
            <a:ext cx="7305675" cy="500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620688"/>
            <a:ext cx="7467600" cy="5688632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COURSE MATERIAL – SELECT </a:t>
            </a:r>
            <a:r>
              <a:rPr lang="en-US" sz="2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SUBJECT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10" y="1383258"/>
            <a:ext cx="7229475" cy="504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620688"/>
            <a:ext cx="7467600" cy="5616624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CONTACT US</a:t>
            </a:r>
            <a:endParaRPr lang="en-US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1" y="1484784"/>
            <a:ext cx="7267575" cy="50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476672"/>
            <a:ext cx="7467600" cy="5472608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TEACHER’S PANEL</a:t>
            </a:r>
            <a:endParaRPr lang="en-US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1" y="1340768"/>
            <a:ext cx="7305675" cy="506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0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620688"/>
            <a:ext cx="7467600" cy="5688632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TEACHER’S </a:t>
            </a:r>
            <a:r>
              <a:rPr lang="en-US" sz="2000" dirty="0" smtClean="0">
                <a:solidFill>
                  <a:schemeClr val="accent1"/>
                </a:solidFill>
                <a:latin typeface="Times New Roman" pitchFamily="18" charset="0"/>
                <a:cs typeface="Times New Roman" pitchFamily="18" charset="0"/>
              </a:rPr>
              <a:t>PANEL – UPLOAD COURSE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396614"/>
            <a:ext cx="7258050" cy="490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15433"/>
            <a:ext cx="7704856" cy="1141359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smtClean="0"/>
              <a:t> 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2800" b="1" dirty="0" smtClean="0"/>
              <a:t>FRONT-END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628800"/>
            <a:ext cx="7467600" cy="4687750"/>
          </a:xfrm>
        </p:spPr>
        <p:txBody>
          <a:bodyPr/>
          <a:lstStyle/>
          <a:p>
            <a:pPr marL="0" indent="0">
              <a:buNone/>
            </a:pPr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  1. Home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2" y="2276871"/>
            <a:ext cx="7499448" cy="42163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6525" y="260648"/>
            <a:ext cx="343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+mj-lt"/>
              </a:rPr>
              <a:t>PROGRESS REPORT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512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8640"/>
            <a:ext cx="7467600" cy="6285312"/>
          </a:xfrm>
        </p:spPr>
        <p:txBody>
          <a:bodyPr/>
          <a:lstStyle/>
          <a:p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2. Login Functionality</a:t>
            </a:r>
          </a:p>
          <a:p>
            <a:endParaRPr lang="en-US" spc="-1" dirty="0">
              <a:solidFill>
                <a:schemeClr val="accent1"/>
              </a:solidFill>
              <a:latin typeface="Times New Roman"/>
            </a:endParaRPr>
          </a:p>
          <a:p>
            <a:pPr marL="0" indent="0">
              <a:buNone/>
            </a:pPr>
            <a:endParaRPr lang="en-US" spc="-1" dirty="0" smtClean="0">
              <a:solidFill>
                <a:schemeClr val="accent1"/>
              </a:solidFill>
              <a:latin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0" y="1412776"/>
            <a:ext cx="7901995" cy="44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" dirty="0">
                <a:solidFill>
                  <a:schemeClr val="accent1"/>
                </a:solidFill>
                <a:latin typeface="Times New Roman"/>
              </a:rPr>
              <a:t>3</a:t>
            </a:r>
            <a:r>
              <a:rPr lang="en-US" sz="3200" spc="-1" dirty="0" smtClean="0">
                <a:solidFill>
                  <a:schemeClr val="accent1"/>
                </a:solidFill>
                <a:latin typeface="Times New Roman"/>
              </a:rPr>
              <a:t>. Project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0848"/>
            <a:ext cx="8087717" cy="3819697"/>
          </a:xfrm>
        </p:spPr>
      </p:pic>
    </p:spTree>
    <p:extLst>
      <p:ext uri="{BB962C8B-B14F-4D97-AF65-F5344CB8AC3E}">
        <p14:creationId xmlns:p14="http://schemas.microsoft.com/office/powerpoint/2010/main" val="361433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" dirty="0" smtClean="0">
                <a:solidFill>
                  <a:schemeClr val="accent1"/>
                </a:solidFill>
                <a:latin typeface="Times New Roman"/>
              </a:rPr>
              <a:t>4. Project Detail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5" y="1916832"/>
            <a:ext cx="7467600" cy="3573384"/>
          </a:xfrm>
        </p:spPr>
      </p:pic>
    </p:spTree>
    <p:extLst>
      <p:ext uri="{BB962C8B-B14F-4D97-AF65-F5344CB8AC3E}">
        <p14:creationId xmlns:p14="http://schemas.microsoft.com/office/powerpoint/2010/main" val="37900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28" y="620688"/>
            <a:ext cx="7467600" cy="11430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5" name="Round Single Corner Rectangle 4"/>
          <p:cNvSpPr/>
          <p:nvPr/>
        </p:nvSpPr>
        <p:spPr>
          <a:xfrm>
            <a:off x="395536" y="2701346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01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7" name="Straight Connector 6"/>
          <p:cNvCxnSpPr>
            <a:stCxn id="5" idx="3"/>
          </p:cNvCxnSpPr>
          <p:nvPr/>
        </p:nvCxnSpPr>
        <p:spPr>
          <a:xfrm>
            <a:off x="1259632" y="291737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19672" y="2636912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INTRODUCTION</a:t>
            </a:r>
            <a:endParaRPr lang="en-US" dirty="0">
              <a:solidFill>
                <a:schemeClr val="tx1"/>
              </a:solidFill>
              <a:latin typeface="Franklin Gothic Medium" pitchFamily="34" charset="0"/>
              <a:cs typeface="Arial" pitchFamily="34" charset="0"/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395536" y="3834129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02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10" name="Straight Connector 9"/>
          <p:cNvCxnSpPr>
            <a:stCxn id="9" idx="3"/>
          </p:cNvCxnSpPr>
          <p:nvPr/>
        </p:nvCxnSpPr>
        <p:spPr>
          <a:xfrm>
            <a:off x="1259632" y="4050153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19672" y="3769695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SCOPE OF PROJECT</a:t>
            </a:r>
            <a:endParaRPr lang="en-US" dirty="0"/>
          </a:p>
        </p:txBody>
      </p:sp>
      <p:sp>
        <p:nvSpPr>
          <p:cNvPr id="24" name="Round Single Corner Rectangle 23"/>
          <p:cNvSpPr/>
          <p:nvPr/>
        </p:nvSpPr>
        <p:spPr>
          <a:xfrm>
            <a:off x="395536" y="5020750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03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25" name="Straight Connector 24"/>
          <p:cNvCxnSpPr>
            <a:stCxn id="24" idx="3"/>
          </p:cNvCxnSpPr>
          <p:nvPr/>
        </p:nvCxnSpPr>
        <p:spPr>
          <a:xfrm>
            <a:off x="1259632" y="5236774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19672" y="4956316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AIMS AND OBJECTIVES</a:t>
            </a:r>
            <a:endParaRPr lang="en-US" dirty="0"/>
          </a:p>
        </p:txBody>
      </p:sp>
      <p:sp>
        <p:nvSpPr>
          <p:cNvPr id="27" name="Round Single Corner Rectangle 26"/>
          <p:cNvSpPr/>
          <p:nvPr/>
        </p:nvSpPr>
        <p:spPr>
          <a:xfrm>
            <a:off x="4788024" y="2629338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04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28" name="Straight Connector 27"/>
          <p:cNvCxnSpPr>
            <a:stCxn id="27" idx="3"/>
          </p:cNvCxnSpPr>
          <p:nvPr/>
        </p:nvCxnSpPr>
        <p:spPr>
          <a:xfrm>
            <a:off x="5652120" y="2845362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012160" y="2564904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TOOLS AND TECHNOLOGY</a:t>
            </a:r>
            <a:endParaRPr lang="en-US" dirty="0"/>
          </a:p>
        </p:txBody>
      </p:sp>
      <p:sp>
        <p:nvSpPr>
          <p:cNvPr id="30" name="Round Single Corner Rectangle 29"/>
          <p:cNvSpPr/>
          <p:nvPr/>
        </p:nvSpPr>
        <p:spPr>
          <a:xfrm>
            <a:off x="4788024" y="3781466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05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31" name="Straight Connector 30"/>
          <p:cNvCxnSpPr>
            <a:stCxn id="30" idx="3"/>
          </p:cNvCxnSpPr>
          <p:nvPr/>
        </p:nvCxnSpPr>
        <p:spPr>
          <a:xfrm>
            <a:off x="5652120" y="399749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012160" y="3717032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PROPOSED METHODOLOGY</a:t>
            </a:r>
            <a:endParaRPr lang="en-US" sz="1700" dirty="0"/>
          </a:p>
        </p:txBody>
      </p:sp>
      <p:sp>
        <p:nvSpPr>
          <p:cNvPr id="33" name="Round Single Corner Rectangle 32"/>
          <p:cNvSpPr/>
          <p:nvPr/>
        </p:nvSpPr>
        <p:spPr>
          <a:xfrm>
            <a:off x="4788024" y="4997778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06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34" name="Straight Connector 33"/>
          <p:cNvCxnSpPr>
            <a:stCxn id="33" idx="3"/>
          </p:cNvCxnSpPr>
          <p:nvPr/>
        </p:nvCxnSpPr>
        <p:spPr>
          <a:xfrm>
            <a:off x="5652120" y="5213802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012160" y="4933344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System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Backend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pc="-1" dirty="0">
                <a:solidFill>
                  <a:schemeClr val="accent1"/>
                </a:solidFill>
                <a:latin typeface="Times New Roman"/>
              </a:rPr>
              <a:t>1</a:t>
            </a:r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. Login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5" y="2074280"/>
            <a:ext cx="8201602" cy="46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2.Forget Password API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7638"/>
            <a:ext cx="8392740" cy="4718611"/>
          </a:xfrm>
        </p:spPr>
      </p:pic>
    </p:spTree>
    <p:extLst>
      <p:ext uri="{BB962C8B-B14F-4D97-AF65-F5344CB8AC3E}">
        <p14:creationId xmlns:p14="http://schemas.microsoft.com/office/powerpoint/2010/main" val="7308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3.File Save API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5515"/>
            <a:ext cx="7467600" cy="4402994"/>
          </a:xfrm>
        </p:spPr>
      </p:pic>
    </p:spTree>
    <p:extLst>
      <p:ext uri="{BB962C8B-B14F-4D97-AF65-F5344CB8AC3E}">
        <p14:creationId xmlns:p14="http://schemas.microsoft.com/office/powerpoint/2010/main" val="31898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pc="-1" dirty="0" smtClean="0"/>
              <a:t>Database: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8618702" cy="4136206"/>
          </a:xfrm>
        </p:spPr>
      </p:pic>
    </p:spTree>
    <p:extLst>
      <p:ext uri="{BB962C8B-B14F-4D97-AF65-F5344CB8AC3E}">
        <p14:creationId xmlns:p14="http://schemas.microsoft.com/office/powerpoint/2010/main" val="32790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8640"/>
            <a:ext cx="8075613" cy="3736895"/>
          </a:xfrm>
        </p:spPr>
      </p:pic>
    </p:spTree>
    <p:extLst>
      <p:ext uri="{BB962C8B-B14F-4D97-AF65-F5344CB8AC3E}">
        <p14:creationId xmlns:p14="http://schemas.microsoft.com/office/powerpoint/2010/main" val="11456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3568" y="764704"/>
            <a:ext cx="7467600" cy="4873752"/>
          </a:xfrm>
        </p:spPr>
        <p:txBody>
          <a:bodyPr/>
          <a:lstStyle/>
          <a:p>
            <a:pPr marL="0" indent="0">
              <a:buNone/>
            </a:pPr>
            <a:endParaRPr lang="en-US" sz="4000" b="1" dirty="0" smtClean="0">
              <a:latin typeface="+mj-lt"/>
            </a:endParaRPr>
          </a:p>
          <a:p>
            <a:pPr marL="0" indent="0">
              <a:buNone/>
            </a:pPr>
            <a:endParaRPr lang="en-US" sz="4000" b="1" dirty="0">
              <a:latin typeface="+mj-lt"/>
            </a:endParaRPr>
          </a:p>
          <a:p>
            <a:pPr marL="0" indent="0">
              <a:buNone/>
            </a:pPr>
            <a:endParaRPr lang="en-US" sz="4000" b="1" dirty="0" smtClean="0">
              <a:latin typeface="+mj-lt"/>
            </a:endParaRPr>
          </a:p>
          <a:p>
            <a:pPr marL="0" indent="0" algn="ctr">
              <a:buNone/>
            </a:pPr>
            <a:r>
              <a:rPr lang="en-US" sz="5400" b="1" dirty="0" smtClean="0">
                <a:latin typeface="Bahnschrift Light" panose="020B0502040204020203" pitchFamily="34" charset="0"/>
              </a:rPr>
              <a:t>THANK YOU</a:t>
            </a:r>
            <a:endParaRPr lang="en-US" sz="3600" b="1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750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827584" y="1124744"/>
            <a:ext cx="634284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smtClean="0">
                <a:solidFill>
                  <a:srgbClr val="0070C0"/>
                </a:solidFill>
                <a:latin typeface="Times New Roman"/>
              </a:rPr>
              <a:t>1. Introduction </a:t>
            </a:r>
            <a:r>
              <a:rPr lang="en-US" sz="3600" b="1" strike="noStrike" spc="-1" dirty="0">
                <a:solidFill>
                  <a:srgbClr val="0070C0"/>
                </a:solidFill>
                <a:latin typeface="Times New Roman"/>
              </a:rPr>
              <a:t>of Project</a:t>
            </a:r>
            <a:endParaRPr lang="en-US" sz="32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720" indent="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None/>
            </a:pPr>
            <a:endParaRPr lang="en-US" b="1" spc="-1" dirty="0"/>
          </a:p>
          <a:p>
            <a:pPr marL="720" indent="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None/>
            </a:pPr>
            <a:endParaRPr lang="en-US" b="1" spc="-1" dirty="0" smtClean="0"/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b="1" spc="-1" dirty="0" smtClean="0"/>
              <a:t>Students </a:t>
            </a:r>
            <a:r>
              <a:rPr lang="en-US" b="1" spc="-1" dirty="0"/>
              <a:t>don’t have a facility to get study material related to their course.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b="1" spc="-1" dirty="0"/>
              <a:t>They don’t have a platform where they can go through previous Final year project details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b="1" spc="-1" dirty="0"/>
              <a:t>They had to go to the library and look for FYP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1143000"/>
          </a:xfrm>
        </p:spPr>
        <p:txBody>
          <a:bodyPr>
            <a:noAutofit/>
          </a:bodyPr>
          <a:lstStyle/>
          <a:p>
            <a:r>
              <a:rPr lang="en-US" sz="3200" b="1" spc="-1" dirty="0">
                <a:solidFill>
                  <a:srgbClr val="0070C0"/>
                </a:solidFill>
                <a:latin typeface="Times New Roman"/>
              </a:rPr>
              <a:t>Introduction of Project Continued!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sz="2600" b="1" dirty="0" smtClean="0"/>
              <a:t>Also </a:t>
            </a:r>
            <a:r>
              <a:rPr lang="en-US" sz="2600" b="1" dirty="0"/>
              <a:t>students of FET don’t have a facility where they can ask question/queries related to their studies and other students can reply to their questions.</a:t>
            </a:r>
            <a:r>
              <a:rPr lang="en-US" sz="2600" b="1" spc="-1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5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pc="-1" dirty="0">
                <a:solidFill>
                  <a:schemeClr val="accent1"/>
                </a:solidFill>
                <a:latin typeface="Times New Roman"/>
              </a:rPr>
              <a:t>Scope of Project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b="1" dirty="0" smtClean="0"/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b="1" dirty="0" smtClean="0"/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600" b="1" dirty="0" smtClean="0"/>
              <a:t>The </a:t>
            </a:r>
            <a:r>
              <a:rPr lang="en-US" sz="2600" b="1" dirty="0"/>
              <a:t>scope of the project is </a:t>
            </a:r>
            <a:r>
              <a:rPr lang="en-US" sz="2600" b="1" dirty="0" smtClean="0"/>
              <a:t>to provide a platform where students can get course material of any subject, and view previous fyp projeccts.</a:t>
            </a: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600" b="1" dirty="0" smtClean="0"/>
              <a:t>Till now it is only for FET students , it can further be extended to Sindh University</a:t>
            </a:r>
            <a:endParaRPr lang="en-US" sz="2600" b="1" dirty="0"/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5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467600" cy="1143000"/>
          </a:xfrm>
        </p:spPr>
        <p:txBody>
          <a:bodyPr/>
          <a:lstStyle/>
          <a:p>
            <a:r>
              <a:rPr lang="en-US" sz="3200" b="1" spc="-1" dirty="0" smtClean="0">
                <a:solidFill>
                  <a:schemeClr val="accent1"/>
                </a:solidFill>
                <a:latin typeface="Times New Roman"/>
              </a:rPr>
              <a:t>3. Aim </a:t>
            </a:r>
            <a:r>
              <a:rPr lang="en-US" sz="3200" b="1" spc="-1" dirty="0">
                <a:solidFill>
                  <a:schemeClr val="accent1"/>
                </a:solidFill>
                <a:latin typeface="Times New Roman"/>
              </a:rPr>
              <a:t>and Objectives</a:t>
            </a:r>
            <a:r>
              <a:rPr lang="en-US" sz="3200" b="1" spc="-1" dirty="0">
                <a:solidFill>
                  <a:schemeClr val="accent1"/>
                </a:solidFill>
                <a:latin typeface="Arial"/>
              </a:rPr>
              <a:t/>
            </a:r>
            <a:br>
              <a:rPr lang="en-US" sz="3200" b="1" spc="-1" dirty="0">
                <a:solidFill>
                  <a:schemeClr val="accent1"/>
                </a:solidFill>
                <a:latin typeface="Arial"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b="1" dirty="0" smtClean="0"/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600" b="1" dirty="0" smtClean="0"/>
              <a:t>The </a:t>
            </a:r>
            <a:r>
              <a:rPr lang="en-US" sz="2600" b="1" dirty="0"/>
              <a:t>Aim is to provide a platform where a student can get academic resources, theses, FYP project details and discuss their study related questions/queries with other students</a:t>
            </a:r>
          </a:p>
          <a:p>
            <a:pPr marL="72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</a:pPr>
            <a:endParaRPr lang="en-US" sz="2600" b="1" dirty="0"/>
          </a:p>
          <a:p>
            <a:pPr marL="457200" indent="-457200" algn="just">
              <a:lnSpc>
                <a:spcPct val="100000"/>
              </a:lnSpc>
              <a:spcBef>
                <a:spcPts val="1001"/>
              </a:spcBef>
              <a:buFont typeface="+mj-lt"/>
              <a:buAutoNum type="arabicPeriod"/>
            </a:pPr>
            <a:r>
              <a:rPr lang="en-US" sz="2600" b="1" dirty="0"/>
              <a:t>To provide academic resources</a:t>
            </a:r>
          </a:p>
          <a:p>
            <a:pPr marL="457200" lvl="0" indent="-457200" algn="just">
              <a:spcBef>
                <a:spcPts val="1001"/>
              </a:spcBef>
              <a:buFont typeface="+mj-lt"/>
              <a:buAutoNum type="arabicPeriod"/>
            </a:pPr>
            <a:r>
              <a:rPr lang="en-MY" sz="2600" b="1" dirty="0"/>
              <a:t>To provide discussion forum for students.</a:t>
            </a:r>
            <a:endParaRPr lang="en-US" sz="26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2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1143000"/>
          </a:xfrm>
        </p:spPr>
        <p:txBody>
          <a:bodyPr/>
          <a:lstStyle/>
          <a:p>
            <a:r>
              <a:rPr lang="en-US" sz="2800" b="1" spc="-1" dirty="0" smtClean="0">
                <a:solidFill>
                  <a:schemeClr val="accent1"/>
                </a:solidFill>
                <a:latin typeface="Times New Roman"/>
              </a:rPr>
              <a:t>4. Tools </a:t>
            </a:r>
            <a:r>
              <a:rPr lang="en-US" sz="2800" b="1" spc="-1" dirty="0">
                <a:solidFill>
                  <a:schemeClr val="accent1"/>
                </a:solidFill>
                <a:latin typeface="Times New Roman"/>
              </a:rPr>
              <a:t>and Technologies</a:t>
            </a:r>
            <a:r>
              <a:rPr lang="en-US" sz="2800" b="1" spc="-1" dirty="0">
                <a:solidFill>
                  <a:schemeClr val="accent1"/>
                </a:solidFill>
                <a:latin typeface="Arial"/>
              </a:rPr>
              <a:t/>
            </a:r>
            <a:br>
              <a:rPr lang="en-US" sz="2800" b="1" spc="-1" dirty="0">
                <a:solidFill>
                  <a:schemeClr val="accent1"/>
                </a:solidFill>
                <a:latin typeface="Arial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51920" y="1733810"/>
            <a:ext cx="2818656" cy="4873752"/>
          </a:xfrm>
        </p:spPr>
        <p:txBody>
          <a:bodyPr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sz="2000" b="1" cap="small" spc="-1" dirty="0" smtClean="0">
              <a:solidFill>
                <a:srgbClr val="404040"/>
              </a:solidFill>
              <a:latin typeface="Arial Black" pitchFamily="34" charset="0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000" b="1" cap="small" spc="-1" dirty="0" smtClean="0">
                <a:solidFill>
                  <a:srgbClr val="404040"/>
                </a:solidFill>
                <a:latin typeface="Arial Black" pitchFamily="34" charset="0"/>
              </a:rPr>
              <a:t>Tools</a:t>
            </a:r>
            <a:r>
              <a:rPr lang="en-US" sz="2000" b="1" cap="small" spc="-1" dirty="0" smtClean="0">
                <a:solidFill>
                  <a:srgbClr val="404040"/>
                </a:solidFill>
                <a:latin typeface="Times New Roman"/>
              </a:rPr>
              <a:t> </a:t>
            </a:r>
            <a:endParaRPr lang="en-US" sz="2000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dirty="0" smtClean="0">
                <a:solidFill>
                  <a:srgbClr val="404040"/>
                </a:solidFill>
                <a:latin typeface="Times New Roman"/>
              </a:rPr>
              <a:t>Visual Studio Code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dirty="0" smtClean="0">
                <a:solidFill>
                  <a:srgbClr val="404040"/>
                </a:solidFill>
                <a:latin typeface="Times New Roman"/>
              </a:rPr>
              <a:t>GitHub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endParaRPr lang="en-US" sz="2000" spc="-1" dirty="0">
              <a:latin typeface="Arial"/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52600"/>
            <a:ext cx="2818656" cy="4873752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sz="2000" b="1" cap="small" spc="-1" smtClean="0">
              <a:solidFill>
                <a:srgbClr val="404040"/>
              </a:solidFill>
              <a:latin typeface="Arial Black" pitchFamily="34" charset="0"/>
            </a:endParaRP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000" b="1" cap="small" spc="-1" smtClean="0">
                <a:solidFill>
                  <a:srgbClr val="404040"/>
                </a:solidFill>
                <a:latin typeface="Arial Black" pitchFamily="34" charset="0"/>
              </a:rPr>
              <a:t>Front End</a:t>
            </a:r>
            <a:r>
              <a:rPr lang="en-US" sz="2000" b="1" cap="small" spc="-1" smtClean="0">
                <a:solidFill>
                  <a:srgbClr val="404040"/>
                </a:solidFill>
                <a:latin typeface="Times New Roman"/>
              </a:rPr>
              <a:t> </a:t>
            </a:r>
            <a:endParaRPr lang="en-US" sz="2000" spc="-1" smtClean="0">
              <a:latin typeface="Arial"/>
            </a:endParaRP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smtClean="0">
                <a:solidFill>
                  <a:srgbClr val="404040"/>
                </a:solidFill>
                <a:latin typeface="Times New Roman"/>
              </a:rPr>
              <a:t>HTML </a:t>
            </a:r>
            <a:endParaRPr lang="en-US" sz="2000" spc="-1" smtClean="0">
              <a:latin typeface="Arial"/>
            </a:endParaRP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smtClean="0">
                <a:solidFill>
                  <a:srgbClr val="404040"/>
                </a:solidFill>
                <a:latin typeface="Times New Roman"/>
              </a:rPr>
              <a:t>CSS </a:t>
            </a:r>
            <a:endParaRPr lang="en-US" sz="2000" spc="-1" smtClean="0">
              <a:latin typeface="Arial"/>
            </a:endParaRP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smtClean="0">
                <a:solidFill>
                  <a:srgbClr val="404040"/>
                </a:solidFill>
                <a:latin typeface="Times New Roman"/>
              </a:rPr>
              <a:t>JAVASCRIPT </a:t>
            </a: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smtClean="0">
                <a:solidFill>
                  <a:srgbClr val="404040"/>
                </a:solidFill>
                <a:latin typeface="Times New Roman"/>
              </a:rPr>
              <a:t>REACT JS</a:t>
            </a: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smtClean="0">
                <a:solidFill>
                  <a:srgbClr val="404040"/>
                </a:solidFill>
                <a:latin typeface="Times New Roman"/>
              </a:rPr>
              <a:t>Material UI</a:t>
            </a:r>
            <a:endParaRPr lang="en-US" sz="2000" spc="-1" smtClean="0">
              <a:latin typeface="Arial"/>
            </a:endParaRPr>
          </a:p>
          <a:p>
            <a:pPr>
              <a:spcBef>
                <a:spcPts val="1001"/>
              </a:spcBef>
            </a:pPr>
            <a:endParaRPr lang="en-US" sz="2000" spc="-1" smtClean="0">
              <a:latin typeface="Arial"/>
            </a:endParaRP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000" b="1" cap="small" spc="-1" smtClean="0">
                <a:solidFill>
                  <a:srgbClr val="404040"/>
                </a:solidFill>
                <a:latin typeface="Arial Black" pitchFamily="34" charset="0"/>
              </a:rPr>
              <a:t>Back End</a:t>
            </a:r>
            <a:r>
              <a:rPr lang="en-US" sz="2000" b="1" cap="small" spc="-1" smtClean="0">
                <a:solidFill>
                  <a:srgbClr val="404040"/>
                </a:solidFill>
                <a:latin typeface="Times New Roman"/>
              </a:rPr>
              <a:t> </a:t>
            </a:r>
            <a:endParaRPr lang="en-US" sz="2000" spc="-1" smtClean="0">
              <a:latin typeface="Arial"/>
            </a:endParaRP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smtClean="0">
                <a:solidFill>
                  <a:srgbClr val="404040"/>
                </a:solidFill>
                <a:latin typeface="Times New Roman"/>
              </a:rPr>
              <a:t>NODE JS</a:t>
            </a: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smtClean="0">
                <a:solidFill>
                  <a:srgbClr val="404040"/>
                </a:solidFill>
                <a:latin typeface="Times New Roman"/>
              </a:rPr>
              <a:t>EXPRESS JS</a:t>
            </a:r>
          </a:p>
          <a:p>
            <a:pPr marL="343080" indent="-342360"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smtClean="0">
                <a:solidFill>
                  <a:srgbClr val="404040"/>
                </a:solidFill>
                <a:latin typeface="Times New Roman"/>
              </a:rPr>
              <a:t>MONGO DB</a:t>
            </a:r>
            <a:endParaRPr lang="en-US" sz="2000" spc="-1" smtClean="0"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3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1" dirty="0" smtClean="0">
                <a:solidFill>
                  <a:schemeClr val="accent1"/>
                </a:solidFill>
                <a:latin typeface="Times New Roman"/>
              </a:rPr>
              <a:t>5. Methodology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720" indent="0">
              <a:spcBef>
                <a:spcPts val="1001"/>
              </a:spcBef>
              <a:buClr>
                <a:srgbClr val="B31166"/>
              </a:buClr>
              <a:buSzPct val="80000"/>
              <a:buNone/>
            </a:pPr>
            <a:endParaRPr lang="en-US" b="1" dirty="0" smtClean="0"/>
          </a:p>
          <a:p>
            <a:pPr marL="720" indent="0">
              <a:spcBef>
                <a:spcPts val="1001"/>
              </a:spcBef>
              <a:buClr>
                <a:srgbClr val="B31166"/>
              </a:buClr>
              <a:buSzPct val="80000"/>
              <a:buNone/>
            </a:pPr>
            <a:r>
              <a:rPr lang="en-US" b="1" dirty="0" smtClean="0"/>
              <a:t>AGILE </a:t>
            </a:r>
            <a:r>
              <a:rPr lang="en-US" b="1" dirty="0"/>
              <a:t>DEVELOPMENT:</a:t>
            </a:r>
            <a:r>
              <a:rPr lang="en-US" dirty="0"/>
              <a:t> </a:t>
            </a:r>
          </a:p>
          <a:p>
            <a:pPr>
              <a:spcBef>
                <a:spcPts val="1001"/>
              </a:spcBef>
              <a:buClr>
                <a:srgbClr val="B31166"/>
              </a:buClr>
              <a:buSzPct val="80000"/>
              <a:buFont typeface="Wingdings" pitchFamily="2" charset="2"/>
              <a:buChar char="Ø"/>
            </a:pPr>
            <a:r>
              <a:rPr lang="en-US" dirty="0" smtClean="0"/>
              <a:t>Agile </a:t>
            </a:r>
            <a:r>
              <a:rPr lang="en-US" dirty="0"/>
              <a:t>project management divides large-scale projects into several phases, called sprints or iterations. This way, tasks are accomplished in short stages throughout the lifecycle of the project.</a:t>
            </a:r>
            <a:endParaRPr lang="en-US" spc="-1" dirty="0"/>
          </a:p>
          <a:p>
            <a:endParaRPr lang="en-US" dirty="0"/>
          </a:p>
        </p:txBody>
      </p:sp>
      <p:pic>
        <p:nvPicPr>
          <p:cNvPr id="4" name="Picture 2" descr="Agi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37112"/>
            <a:ext cx="4464496" cy="170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93775" y="6241672"/>
            <a:ext cx="2580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pc="-1" dirty="0">
                <a:solidFill>
                  <a:srgbClr val="000000"/>
                </a:solidFill>
                <a:latin typeface="Times New Roman"/>
                <a:ea typeface="DejaVu Sans"/>
              </a:rPr>
              <a:t>Figure : Agile Development</a:t>
            </a:r>
            <a:endParaRPr lang="en-US" sz="16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0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spc="-1" dirty="0" smtClean="0">
              <a:solidFill>
                <a:schemeClr val="accent1"/>
              </a:solidFill>
              <a:latin typeface="Times New Roman"/>
            </a:endParaRPr>
          </a:p>
          <a:p>
            <a:pPr marL="0" indent="0">
              <a:buNone/>
            </a:pPr>
            <a:endParaRPr lang="en-US" sz="2000" spc="-1" dirty="0" smtClean="0">
              <a:latin typeface="Times New Roman"/>
            </a:endParaRPr>
          </a:p>
          <a:p>
            <a:pPr marL="0" indent="0">
              <a:buNone/>
            </a:pPr>
            <a:endParaRPr lang="en-US" sz="2000" spc="-1" dirty="0">
              <a:latin typeface="Times New Roman"/>
            </a:endParaRPr>
          </a:p>
          <a:p>
            <a:pPr marL="0" indent="0">
              <a:buNone/>
            </a:pPr>
            <a:endParaRPr lang="en-US" sz="2000" spc="-1" dirty="0" smtClean="0">
              <a:latin typeface="Times New Roman"/>
            </a:endParaRPr>
          </a:p>
          <a:p>
            <a:pPr marL="0" indent="0">
              <a:buNone/>
            </a:pPr>
            <a:endParaRPr lang="en-US" sz="2000" spc="-1" dirty="0">
              <a:latin typeface="Times New Roman"/>
            </a:endParaRPr>
          </a:p>
          <a:p>
            <a:pPr marL="0" indent="0">
              <a:buNone/>
            </a:pPr>
            <a:endParaRPr lang="en-US" sz="2000" spc="-1" dirty="0" smtClean="0">
              <a:latin typeface="Times New Roman"/>
            </a:endParaRPr>
          </a:p>
          <a:p>
            <a:pPr marL="0" indent="0">
              <a:buNone/>
            </a:pPr>
            <a:r>
              <a:rPr lang="en-US" sz="2000" spc="-1" dirty="0" smtClean="0">
                <a:latin typeface="Times New Roman"/>
              </a:rPr>
              <a:t>Use Case Diagram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910" y="1844824"/>
            <a:ext cx="4993073" cy="4783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570250"/>
            <a:ext cx="263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+mj-lt"/>
                <a:cs typeface="Times New Roman" pitchFamily="18" charset="0"/>
              </a:rPr>
              <a:t>System Design</a:t>
            </a:r>
            <a:endParaRPr lang="en-US" sz="3200" b="1" dirty="0">
              <a:solidFill>
                <a:schemeClr val="tx2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205</TotalTime>
  <Words>353</Words>
  <Application>Microsoft Office PowerPoint</Application>
  <PresentationFormat>On-screen Show (4:3)</PresentationFormat>
  <Paragraphs>98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Arial Black</vt:lpstr>
      <vt:lpstr>Bahnschrift Light</vt:lpstr>
      <vt:lpstr>Calibri</vt:lpstr>
      <vt:lpstr>DejaVu Sans</vt:lpstr>
      <vt:lpstr>Franklin Gothic Medium</vt:lpstr>
      <vt:lpstr>Noto Sans CJK SC</vt:lpstr>
      <vt:lpstr>Times New Roman</vt:lpstr>
      <vt:lpstr>Wingdings</vt:lpstr>
      <vt:lpstr>Wingdings 2</vt:lpstr>
      <vt:lpstr>Wingdings 3</vt:lpstr>
      <vt:lpstr>Oriel</vt:lpstr>
      <vt:lpstr>PowerPoint Presentation</vt:lpstr>
      <vt:lpstr>Table of contents</vt:lpstr>
      <vt:lpstr>PowerPoint Presentation</vt:lpstr>
      <vt:lpstr>Introduction of Project Continued!</vt:lpstr>
      <vt:lpstr>Scope of Project</vt:lpstr>
      <vt:lpstr>3. Aim and Objectives </vt:lpstr>
      <vt:lpstr>4. Tools and Technologies </vt:lpstr>
      <vt:lpstr>5. Methodology</vt:lpstr>
      <vt:lpstr>PowerPoint Presentation</vt:lpstr>
      <vt:lpstr>PROTOTYPE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FRONT-END</vt:lpstr>
      <vt:lpstr>PowerPoint Presentation</vt:lpstr>
      <vt:lpstr>3. Project List</vt:lpstr>
      <vt:lpstr>4. Project Detail </vt:lpstr>
      <vt:lpstr>Backend</vt:lpstr>
      <vt:lpstr>2.Forget Password API </vt:lpstr>
      <vt:lpstr>3.File Save API</vt:lpstr>
      <vt:lpstr>Database: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Code Hunter</dc:creator>
  <cp:lastModifiedBy>Anas</cp:lastModifiedBy>
  <cp:revision>26</cp:revision>
  <dcterms:created xsi:type="dcterms:W3CDTF">2022-11-15T15:17:11Z</dcterms:created>
  <dcterms:modified xsi:type="dcterms:W3CDTF">2022-11-16T05:48:24Z</dcterms:modified>
</cp:coreProperties>
</file>